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 varScale="1">
        <p:scale>
          <a:sx n="139" d="100"/>
          <a:sy n="139" d="100"/>
        </p:scale>
        <p:origin x="176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9941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5F5F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1371600"/>
            <a:ext cx="82296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3600" b="1" dirty="0">
                <a:solidFill>
                  <a:srgbClr val="003366"/>
                </a:solidFill>
              </a:rPr>
              <a:t>Record Renewable Energy Growth</a:t>
            </a:r>
            <a:endParaRPr lang="en-US" sz="3600" dirty="0"/>
          </a:p>
        </p:txBody>
      </p:sp>
      <p:sp>
        <p:nvSpPr>
          <p:cNvPr id="3" name="Text 1"/>
          <p:cNvSpPr/>
          <p:nvPr/>
        </p:nvSpPr>
        <p:spPr>
          <a:xfrm>
            <a:off x="914400" y="2743200"/>
            <a:ext cx="7315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800" dirty="0">
                <a:solidFill>
                  <a:srgbClr val="666666"/>
                </a:solidFill>
              </a:rPr>
              <a:t>A 2024 Snapshot of U.S. Renewable Energy Production</a:t>
            </a:r>
            <a:endParaRPr lang="en-US" sz="1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03366"/>
                </a:solidFill>
              </a:rPr>
              <a:t>2024 Renewable Energy Highlights</a:t>
            </a:r>
            <a:endParaRPr lang="en-US" sz="2800" dirty="0"/>
          </a:p>
        </p:txBody>
      </p:sp>
      <p:sp>
        <p:nvSpPr>
          <p:cNvPr id="3" name="Shape 1"/>
          <p:cNvSpPr/>
          <p:nvPr/>
        </p:nvSpPr>
        <p:spPr>
          <a:xfrm>
            <a:off x="365760" y="1371600"/>
            <a:ext cx="8412480" cy="2743200"/>
          </a:xfrm>
          <a:prstGeom prst="rect">
            <a:avLst/>
          </a:prstGeom>
          <a:solidFill>
            <a:srgbClr val="F8F8F8"/>
          </a:solidFill>
          <a:ln w="12700">
            <a:solidFill>
              <a:srgbClr val="DDDDDD"/>
            </a:solidFill>
            <a:prstDash val="solid"/>
          </a:ln>
        </p:spPr>
        <p:txBody>
          <a:bodyPr/>
          <a:lstStyle/>
          <a:p>
            <a:endParaRPr/>
          </a:p>
        </p:txBody>
      </p:sp>
      <p:sp>
        <p:nvSpPr>
          <p:cNvPr id="4" name="Text 2"/>
          <p:cNvSpPr/>
          <p:nvPr/>
        </p:nvSpPr>
        <p:spPr>
          <a:xfrm>
            <a:off x="548640" y="1463040"/>
            <a:ext cx="8046720" cy="256032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342900" indent="-342900">
              <a:buSzPct val="100000"/>
              <a:buChar char="•"/>
            </a:pPr>
            <a:r>
              <a:rPr lang="en-US" sz="1600" dirty="0">
                <a:solidFill>
                  <a:srgbClr val="333333"/>
                </a:solidFill>
              </a:rPr>
              <a:t>Biofuels, wind and solar each set production records in 2024
Biofuels reached 1.4 million barrels/day, up 6% from 2023
Solar output jumped 25% and wind rose 8% as new generators came online
Hydropower and nuclear production peaked decades ago; geothermal fell slightly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4572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03366"/>
                </a:solidFill>
              </a:rPr>
              <a:t>Renewable Energy Overview</a:t>
            </a:r>
            <a:endParaRPr lang="en-US" sz="2800" dirty="0"/>
          </a:p>
        </p:txBody>
      </p:sp>
      <p:pic>
        <p:nvPicPr>
          <p:cNvPr id="7" name="Video 6" title="Windmills on a field">
            <a:hlinkClick r:id="" action="ppaction://media"/>
            <a:extLst>
              <a:ext uri="{FF2B5EF4-FFF2-40B4-BE49-F238E27FC236}">
                <a16:creationId xmlns:a16="http://schemas.microsoft.com/office/drawing/2014/main" id="{ECBDD03E-3618-093D-F376-43078D1F5C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14400" y="914400"/>
            <a:ext cx="7315200" cy="4114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78</Words>
  <Application>Microsoft Macintosh PowerPoint</Application>
  <PresentationFormat>On-screen Show (16:9)</PresentationFormat>
  <Paragraphs>8</Paragraphs>
  <Slides>3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5" baseType="lpstr">
      <vt:lpstr>Arial</vt:lpstr>
      <vt:lpstr>Office Theme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Michael Ofengenden</cp:lastModifiedBy>
  <cp:revision>2</cp:revision>
  <dcterms:created xsi:type="dcterms:W3CDTF">2025-10-07T07:02:12Z</dcterms:created>
  <dcterms:modified xsi:type="dcterms:W3CDTF">2025-10-07T07:26:15Z</dcterms:modified>
</cp:coreProperties>
</file>